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3"/>
  </p:handoutMasterIdLst>
  <p:sldIdLst>
    <p:sldId id="256" r:id="rId2"/>
  </p:sldIdLst>
  <p:sldSz cx="7559675" cy="10691813"/>
  <p:notesSz cx="6797675" cy="9926638"/>
  <p:defaultTextStyle>
    <a:defPPr>
      <a:defRPr lang="ja-JP"/>
    </a:defPPr>
    <a:lvl1pPr marL="0" algn="l" defTabSz="576072" rtl="0" eaLnBrk="1" latinLnBrk="0" hangingPunct="1">
      <a:defRPr kumimoji="1" sz="1134" kern="1200">
        <a:solidFill>
          <a:schemeClr val="tx1"/>
        </a:solidFill>
        <a:latin typeface="+mn-lt"/>
        <a:ea typeface="+mn-ea"/>
        <a:cs typeface="+mn-cs"/>
      </a:defRPr>
    </a:lvl1pPr>
    <a:lvl2pPr marL="288036" algn="l" defTabSz="576072" rtl="0" eaLnBrk="1" latinLnBrk="0" hangingPunct="1">
      <a:defRPr kumimoji="1" sz="1134" kern="1200">
        <a:solidFill>
          <a:schemeClr val="tx1"/>
        </a:solidFill>
        <a:latin typeface="+mn-lt"/>
        <a:ea typeface="+mn-ea"/>
        <a:cs typeface="+mn-cs"/>
      </a:defRPr>
    </a:lvl2pPr>
    <a:lvl3pPr marL="576072" algn="l" defTabSz="576072" rtl="0" eaLnBrk="1" latinLnBrk="0" hangingPunct="1">
      <a:defRPr kumimoji="1" sz="1134" kern="1200">
        <a:solidFill>
          <a:schemeClr val="tx1"/>
        </a:solidFill>
        <a:latin typeface="+mn-lt"/>
        <a:ea typeface="+mn-ea"/>
        <a:cs typeface="+mn-cs"/>
      </a:defRPr>
    </a:lvl3pPr>
    <a:lvl4pPr marL="864108" algn="l" defTabSz="576072" rtl="0" eaLnBrk="1" latinLnBrk="0" hangingPunct="1">
      <a:defRPr kumimoji="1" sz="1134" kern="1200">
        <a:solidFill>
          <a:schemeClr val="tx1"/>
        </a:solidFill>
        <a:latin typeface="+mn-lt"/>
        <a:ea typeface="+mn-ea"/>
        <a:cs typeface="+mn-cs"/>
      </a:defRPr>
    </a:lvl4pPr>
    <a:lvl5pPr marL="1152144" algn="l" defTabSz="576072" rtl="0" eaLnBrk="1" latinLnBrk="0" hangingPunct="1">
      <a:defRPr kumimoji="1" sz="1134" kern="1200">
        <a:solidFill>
          <a:schemeClr val="tx1"/>
        </a:solidFill>
        <a:latin typeface="+mn-lt"/>
        <a:ea typeface="+mn-ea"/>
        <a:cs typeface="+mn-cs"/>
      </a:defRPr>
    </a:lvl5pPr>
    <a:lvl6pPr marL="1440180" algn="l" defTabSz="576072" rtl="0" eaLnBrk="1" latinLnBrk="0" hangingPunct="1">
      <a:defRPr kumimoji="1" sz="1134" kern="1200">
        <a:solidFill>
          <a:schemeClr val="tx1"/>
        </a:solidFill>
        <a:latin typeface="+mn-lt"/>
        <a:ea typeface="+mn-ea"/>
        <a:cs typeface="+mn-cs"/>
      </a:defRPr>
    </a:lvl6pPr>
    <a:lvl7pPr marL="1728216" algn="l" defTabSz="576072" rtl="0" eaLnBrk="1" latinLnBrk="0" hangingPunct="1">
      <a:defRPr kumimoji="1" sz="1134" kern="1200">
        <a:solidFill>
          <a:schemeClr val="tx1"/>
        </a:solidFill>
        <a:latin typeface="+mn-lt"/>
        <a:ea typeface="+mn-ea"/>
        <a:cs typeface="+mn-cs"/>
      </a:defRPr>
    </a:lvl7pPr>
    <a:lvl8pPr marL="2016252" algn="l" defTabSz="576072" rtl="0" eaLnBrk="1" latinLnBrk="0" hangingPunct="1">
      <a:defRPr kumimoji="1" sz="1134" kern="1200">
        <a:solidFill>
          <a:schemeClr val="tx1"/>
        </a:solidFill>
        <a:latin typeface="+mn-lt"/>
        <a:ea typeface="+mn-ea"/>
        <a:cs typeface="+mn-cs"/>
      </a:defRPr>
    </a:lvl8pPr>
    <a:lvl9pPr marL="2304288" algn="l" defTabSz="576072" rtl="0" eaLnBrk="1" latinLnBrk="0" hangingPunct="1">
      <a:defRPr kumimoji="1" sz="11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3F6E"/>
    <a:srgbClr val="F5E2B1"/>
    <a:srgbClr val="E3AD25"/>
    <a:srgbClr val="EEDFB8"/>
    <a:srgbClr val="FF79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57" d="100"/>
          <a:sy n="57" d="100"/>
        </p:scale>
        <p:origin x="1574" y="101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5D668-A9D6-4CD8-85AC-89B2E1218F6A}" type="datetimeFigureOut">
              <a:rPr kumimoji="1" lang="ja-JP" altLang="en-US" smtClean="0"/>
              <a:t>2017/11/23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5E2B8-6918-4574-AB6D-2163EFAA8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192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F3CC-81F7-4CEE-A275-12DE46B26DD2}" type="datetimeFigureOut">
              <a:rPr kumimoji="1" lang="ja-JP" altLang="en-US" smtClean="0"/>
              <a:t>2017/11/23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132B-FFBF-4AB0-82B2-F2E4E8B1B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761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F3CC-81F7-4CEE-A275-12DE46B26DD2}" type="datetimeFigureOut">
              <a:rPr kumimoji="1" lang="ja-JP" altLang="en-US" smtClean="0"/>
              <a:t>2017/11/23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132B-FFBF-4AB0-82B2-F2E4E8B1B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95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F3CC-81F7-4CEE-A275-12DE46B26DD2}" type="datetimeFigureOut">
              <a:rPr kumimoji="1" lang="ja-JP" altLang="en-US" smtClean="0"/>
              <a:t>2017/11/23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132B-FFBF-4AB0-82B2-F2E4E8B1B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8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F3CC-81F7-4CEE-A275-12DE46B26DD2}" type="datetimeFigureOut">
              <a:rPr kumimoji="1" lang="ja-JP" altLang="en-US" smtClean="0"/>
              <a:t>2017/11/23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132B-FFBF-4AB0-82B2-F2E4E8B1B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1754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F3CC-81F7-4CEE-A275-12DE46B26DD2}" type="datetimeFigureOut">
              <a:rPr kumimoji="1" lang="ja-JP" altLang="en-US" smtClean="0"/>
              <a:t>2017/11/23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132B-FFBF-4AB0-82B2-F2E4E8B1B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652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F3CC-81F7-4CEE-A275-12DE46B26DD2}" type="datetimeFigureOut">
              <a:rPr kumimoji="1" lang="ja-JP" altLang="en-US" smtClean="0"/>
              <a:t>2017/11/23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132B-FFBF-4AB0-82B2-F2E4E8B1B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089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F3CC-81F7-4CEE-A275-12DE46B26DD2}" type="datetimeFigureOut">
              <a:rPr kumimoji="1" lang="ja-JP" altLang="en-US" smtClean="0"/>
              <a:t>2017/11/23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132B-FFBF-4AB0-82B2-F2E4E8B1B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802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F3CC-81F7-4CEE-A275-12DE46B26DD2}" type="datetimeFigureOut">
              <a:rPr kumimoji="1" lang="ja-JP" altLang="en-US" smtClean="0"/>
              <a:t>2017/11/23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132B-FFBF-4AB0-82B2-F2E4E8B1B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841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F3CC-81F7-4CEE-A275-12DE46B26DD2}" type="datetimeFigureOut">
              <a:rPr kumimoji="1" lang="ja-JP" altLang="en-US" smtClean="0"/>
              <a:t>2017/11/23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132B-FFBF-4AB0-82B2-F2E4E8B1B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072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F3CC-81F7-4CEE-A275-12DE46B26DD2}" type="datetimeFigureOut">
              <a:rPr kumimoji="1" lang="ja-JP" altLang="en-US" smtClean="0"/>
              <a:t>2017/11/23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132B-FFBF-4AB0-82B2-F2E4E8B1B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68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F3CC-81F7-4CEE-A275-12DE46B26DD2}" type="datetimeFigureOut">
              <a:rPr kumimoji="1" lang="ja-JP" altLang="en-US" smtClean="0"/>
              <a:t>2017/11/23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D132B-FFBF-4AB0-82B2-F2E4E8B1B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530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9F3CC-81F7-4CEE-A275-12DE46B26DD2}" type="datetimeFigureOut">
              <a:rPr kumimoji="1" lang="ja-JP" altLang="en-US" smtClean="0"/>
              <a:t>2017/11/23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D132B-FFBF-4AB0-82B2-F2E4E8B1B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02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chemeClr val="accent2">
                <a:lumMod val="75000"/>
              </a:schemeClr>
            </a:gs>
            <a:gs pos="100000">
              <a:srgbClr val="F5E2B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675" cy="7772400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549804" y="7933764"/>
            <a:ext cx="6460067" cy="2387934"/>
          </a:xfrm>
          <a:prstGeom prst="rect">
            <a:avLst/>
          </a:prstGeom>
          <a:noFill/>
          <a:ln w="19050" cmpd="sng">
            <a:noFill/>
            <a:prstDash val="solid"/>
          </a:ln>
        </p:spPr>
        <p:txBody>
          <a:bodyPr wrap="square" lIns="108000" tIns="108000" rIns="108000" bIns="108000" rtlCol="0" anchor="ctr" anchorCtr="1">
            <a:spAutoFit/>
          </a:bodyPr>
          <a:lstStyle/>
          <a:p>
            <a:r>
              <a:rPr lang="en-US" altLang="ja-JP" sz="1400" dirty="0">
                <a:latin typeface="有澤楷書" panose="02000609000000000000" pitchFamily="1" charset="-128"/>
                <a:ea typeface="有澤楷書" panose="02000609000000000000" pitchFamily="1" charset="-128"/>
              </a:rPr>
              <a:t>【</a:t>
            </a:r>
            <a:r>
              <a:rPr lang="ja-JP" altLang="en-US" sz="1400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日</a:t>
            </a:r>
            <a:r>
              <a:rPr lang="ja-JP" altLang="en-US" sz="1400" dirty="0">
                <a:latin typeface="有澤楷書" panose="02000609000000000000" pitchFamily="1" charset="-128"/>
                <a:ea typeface="有澤楷書" panose="02000609000000000000" pitchFamily="1" charset="-128"/>
              </a:rPr>
              <a:t>　</a:t>
            </a:r>
            <a:r>
              <a:rPr lang="ja-JP" altLang="en-US" sz="1400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時</a:t>
            </a:r>
            <a:r>
              <a:rPr lang="en-US" altLang="ja-JP" sz="1400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】</a:t>
            </a:r>
            <a:r>
              <a:rPr lang="en-US" altLang="ja-JP" sz="1800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12</a:t>
            </a:r>
            <a:r>
              <a:rPr lang="ja-JP" altLang="en-US" sz="1400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月</a:t>
            </a:r>
            <a:r>
              <a:rPr lang="en-US" altLang="ja-JP" sz="1800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16</a:t>
            </a:r>
            <a:r>
              <a:rPr lang="ja-JP" altLang="en-US" sz="1400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日</a:t>
            </a:r>
            <a:r>
              <a:rPr lang="en-US" altLang="ja-JP" sz="1400" dirty="0">
                <a:latin typeface="有澤楷書" panose="02000609000000000000" pitchFamily="1" charset="-128"/>
                <a:ea typeface="有澤楷書" panose="02000609000000000000" pitchFamily="1" charset="-128"/>
              </a:rPr>
              <a:t>(</a:t>
            </a:r>
            <a:r>
              <a:rPr lang="ja-JP" altLang="en-US" sz="1400" dirty="0">
                <a:latin typeface="有澤楷書" panose="02000609000000000000" pitchFamily="1" charset="-128"/>
                <a:ea typeface="有澤楷書" panose="02000609000000000000" pitchFamily="1" charset="-128"/>
              </a:rPr>
              <a:t>土</a:t>
            </a:r>
            <a:r>
              <a:rPr lang="en-US" altLang="ja-JP" sz="1400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)</a:t>
            </a:r>
            <a:r>
              <a:rPr lang="ja-JP" altLang="en-US" sz="1400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 ７：００</a:t>
            </a:r>
            <a:r>
              <a:rPr lang="ja-JP" altLang="en-US" sz="1400" dirty="0">
                <a:latin typeface="有澤楷書" panose="02000609000000000000" pitchFamily="1" charset="-128"/>
                <a:ea typeface="有澤楷書" panose="02000609000000000000" pitchFamily="1" charset="-128"/>
              </a:rPr>
              <a:t>～ </a:t>
            </a:r>
            <a:r>
              <a:rPr lang="ja-JP" altLang="en-US" sz="1400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 ８：３０</a:t>
            </a:r>
            <a:endParaRPr lang="en-US" altLang="ja-JP" sz="1100" dirty="0" smtClean="0">
              <a:latin typeface="有澤楷書" panose="02000609000000000000" pitchFamily="1" charset="-128"/>
              <a:ea typeface="有澤楷書" panose="02000609000000000000" pitchFamily="1" charset="-128"/>
            </a:endParaRPr>
          </a:p>
          <a:p>
            <a:r>
              <a:rPr lang="en-US" altLang="ja-JP" sz="1400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【</a:t>
            </a:r>
            <a:r>
              <a:rPr lang="ja-JP" altLang="en-US" sz="1400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場</a:t>
            </a:r>
            <a:r>
              <a:rPr kumimoji="1" lang="ja-JP" altLang="en-US" sz="1400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　所</a:t>
            </a:r>
            <a:r>
              <a:rPr kumimoji="1" lang="en-US" altLang="ja-JP" sz="1400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】</a:t>
            </a:r>
            <a:r>
              <a:rPr kumimoji="1" lang="ja-JP" altLang="en-US" sz="1800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円相寺</a:t>
            </a:r>
            <a:r>
              <a:rPr lang="en-US" altLang="ja-JP" sz="1100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(</a:t>
            </a:r>
            <a:r>
              <a:rPr lang="ja-JP" altLang="en-US" sz="1100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福岡市東区</a:t>
            </a:r>
            <a:r>
              <a:rPr kumimoji="1" lang="ja-JP" altLang="en-US" sz="1100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和白丘１</a:t>
            </a:r>
            <a:r>
              <a:rPr kumimoji="1" lang="en-US" altLang="ja-JP" sz="1100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-</a:t>
            </a:r>
            <a:r>
              <a:rPr kumimoji="1" lang="ja-JP" altLang="en-US" sz="1100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１０</a:t>
            </a:r>
            <a:r>
              <a:rPr kumimoji="1" lang="en-US" altLang="ja-JP" sz="1100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-</a:t>
            </a:r>
            <a:r>
              <a:rPr kumimoji="1" lang="ja-JP" altLang="en-US" sz="1100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４８</a:t>
            </a:r>
            <a:r>
              <a:rPr kumimoji="1" lang="en-US" altLang="ja-JP" sz="1100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)</a:t>
            </a:r>
          </a:p>
          <a:p>
            <a:endParaRPr lang="en-US" altLang="ja-JP" sz="700" dirty="0" smtClean="0">
              <a:latin typeface="有澤楷書" panose="02000609000000000000" pitchFamily="1" charset="-128"/>
              <a:ea typeface="有澤楷書" panose="02000609000000000000" pitchFamily="1" charset="-128"/>
            </a:endParaRPr>
          </a:p>
          <a:p>
            <a:r>
              <a:rPr lang="en-US" altLang="ja-JP" sz="1400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【</a:t>
            </a:r>
            <a:r>
              <a:rPr lang="ja-JP" altLang="en-US" sz="1400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予約</a:t>
            </a:r>
            <a:r>
              <a:rPr lang="ja-JP" altLang="en-US" sz="1400" dirty="0">
                <a:latin typeface="有澤楷書" panose="02000609000000000000" pitchFamily="1" charset="-128"/>
                <a:ea typeface="有澤楷書" panose="02000609000000000000" pitchFamily="1" charset="-128"/>
              </a:rPr>
              <a:t>制</a:t>
            </a:r>
            <a:r>
              <a:rPr lang="en-US" altLang="ja-JP" sz="1400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】</a:t>
            </a:r>
            <a:r>
              <a:rPr lang="ja-JP" altLang="en-US" sz="1400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０８０－５２０９－５４２８</a:t>
            </a:r>
            <a:endParaRPr lang="en-US" altLang="ja-JP" sz="1400" dirty="0" smtClean="0">
              <a:latin typeface="有澤楷書" panose="02000609000000000000" pitchFamily="1" charset="-128"/>
              <a:ea typeface="有澤楷書" panose="02000609000000000000" pitchFamily="1" charset="-128"/>
            </a:endParaRPr>
          </a:p>
          <a:p>
            <a:r>
              <a:rPr lang="ja-JP" altLang="en-US" sz="1400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　　　　　</a:t>
            </a:r>
            <a:r>
              <a:rPr lang="ja-JP" altLang="en-US" sz="1400" u="sng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ショートメッセージ</a:t>
            </a:r>
            <a:r>
              <a:rPr lang="ja-JP" altLang="en-US" sz="1400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でご連絡ください。</a:t>
            </a:r>
            <a:endParaRPr lang="en-US" altLang="ja-JP" sz="1400" dirty="0" smtClean="0">
              <a:latin typeface="有澤楷書" panose="02000609000000000000" pitchFamily="1" charset="-128"/>
              <a:ea typeface="有澤楷書" panose="02000609000000000000" pitchFamily="1" charset="-128"/>
            </a:endParaRPr>
          </a:p>
          <a:p>
            <a:r>
              <a:rPr lang="en-US" altLang="ja-JP" sz="1400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【</a:t>
            </a:r>
            <a:r>
              <a:rPr lang="ja-JP" altLang="en-US" sz="1400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費　用</a:t>
            </a:r>
            <a:r>
              <a:rPr lang="en-US" altLang="ja-JP" sz="1400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】1000</a:t>
            </a:r>
            <a:r>
              <a:rPr lang="ja-JP" altLang="en-US" sz="1400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円</a:t>
            </a:r>
            <a:r>
              <a:rPr lang="ja-JP" altLang="en-US" sz="1100" dirty="0">
                <a:latin typeface="有澤楷書" panose="02000609000000000000" pitchFamily="1" charset="-128"/>
                <a:ea typeface="有澤楷書" panose="02000609000000000000" pitchFamily="1" charset="-128"/>
              </a:rPr>
              <a:t>　</a:t>
            </a:r>
            <a:r>
              <a:rPr lang="en-US" altLang="ja-JP" sz="1100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※</a:t>
            </a:r>
            <a:r>
              <a:rPr lang="ja-JP" altLang="en-US" sz="1100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道具はこちらでご用意いたします</a:t>
            </a:r>
            <a:endParaRPr lang="en-US" altLang="ja-JP" sz="1100" dirty="0" smtClean="0">
              <a:latin typeface="有澤楷書" panose="02000609000000000000" pitchFamily="1" charset="-128"/>
              <a:ea typeface="有澤楷書" panose="02000609000000000000" pitchFamily="1" charset="-128"/>
            </a:endParaRPr>
          </a:p>
          <a:p>
            <a:endParaRPr lang="en-US" altLang="ja-JP" sz="600" dirty="0" smtClean="0">
              <a:latin typeface="有澤楷書" panose="02000609000000000000" pitchFamily="1" charset="-128"/>
              <a:ea typeface="有澤楷書" panose="02000609000000000000" pitchFamily="1" charset="-128"/>
            </a:endParaRPr>
          </a:p>
          <a:p>
            <a:r>
              <a:rPr lang="en-US" altLang="ja-JP" sz="1400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【</a:t>
            </a:r>
            <a:r>
              <a:rPr lang="ja-JP" altLang="en-US" sz="1400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お問い合わせ</a:t>
            </a:r>
            <a:r>
              <a:rPr lang="en-US" altLang="ja-JP" sz="1400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】</a:t>
            </a:r>
          </a:p>
          <a:p>
            <a:r>
              <a:rPr lang="ja-JP" altLang="en-US" sz="1200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円相寺副住職　裏辻正之　</a:t>
            </a:r>
            <a:r>
              <a:rPr lang="ja-JP" altLang="en-US" sz="1100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０８０－５２０９－５４２</a:t>
            </a:r>
            <a:r>
              <a:rPr lang="ja-JP" altLang="en-US" sz="1100" dirty="0">
                <a:latin typeface="有澤楷書" panose="02000609000000000000" pitchFamily="1" charset="-128"/>
                <a:ea typeface="有澤楷書" panose="02000609000000000000" pitchFamily="1" charset="-128"/>
              </a:rPr>
              <a:t>８</a:t>
            </a:r>
            <a:endParaRPr lang="en-US" altLang="ja-JP" sz="1100" dirty="0" smtClean="0">
              <a:latin typeface="有澤楷書" panose="02000609000000000000" pitchFamily="1" charset="-128"/>
              <a:ea typeface="有澤楷書" panose="02000609000000000000" pitchFamily="1" charset="-128"/>
            </a:endParaRPr>
          </a:p>
          <a:p>
            <a:r>
              <a:rPr lang="en-US" altLang="ja-JP" sz="1200" dirty="0">
                <a:latin typeface="有澤楷書" panose="02000609000000000000" pitchFamily="1" charset="-128"/>
                <a:ea typeface="有澤楷書" panose="02000609000000000000" pitchFamily="1" charset="-128"/>
              </a:rPr>
              <a:t>http://</a:t>
            </a:r>
            <a:r>
              <a:rPr lang="en-US" altLang="ja-JP" sz="1200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ensouji.net</a:t>
            </a:r>
            <a:endParaRPr lang="en-US" altLang="ja-JP" sz="1200" dirty="0">
              <a:latin typeface="有澤楷書" panose="02000609000000000000" pitchFamily="1" charset="-128"/>
              <a:ea typeface="有澤楷書" panose="02000609000000000000" pitchFamily="1" charset="-128"/>
            </a:endParaRPr>
          </a:p>
          <a:p>
            <a:r>
              <a:rPr lang="en-US" altLang="ja-JP" sz="1200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https</a:t>
            </a:r>
            <a:r>
              <a:rPr lang="en-US" altLang="ja-JP" sz="1200" dirty="0">
                <a:latin typeface="有澤楷書" panose="02000609000000000000" pitchFamily="1" charset="-128"/>
                <a:ea typeface="有澤楷書" panose="02000609000000000000" pitchFamily="1" charset="-128"/>
              </a:rPr>
              <a:t>://</a:t>
            </a:r>
            <a:r>
              <a:rPr lang="en-US" altLang="ja-JP" sz="1200" dirty="0" smtClean="0">
                <a:latin typeface="有澤楷書" panose="02000609000000000000" pitchFamily="1" charset="-128"/>
                <a:ea typeface="有澤楷書" panose="02000609000000000000" pitchFamily="1" charset="-128"/>
              </a:rPr>
              <a:t>www.facebook.com/wajiro.ensouji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084549" y="161364"/>
            <a:ext cx="1390578" cy="4329953"/>
          </a:xfrm>
          <a:ln w="31750" cap="rnd" cmpd="dbl">
            <a:noFill/>
          </a:ln>
        </p:spPr>
        <p:txBody>
          <a:bodyPr vert="eaVert" anchor="ctr" anchorCtr="1">
            <a:noAutofit/>
          </a:bodyPr>
          <a:lstStyle/>
          <a:p>
            <a:r>
              <a:rPr kumimoji="1" lang="ja-JP" altLang="en-US" sz="8000" dirty="0" smtClean="0">
                <a:solidFill>
                  <a:schemeClr val="bg1"/>
                </a:solidFill>
                <a:latin typeface="ピグモ 00" panose="02000700000000000000" pitchFamily="50" charset="-128"/>
                <a:ea typeface="ピグモ 00" panose="02000700000000000000" pitchFamily="50" charset="-128"/>
              </a:rPr>
              <a:t>写経体験</a:t>
            </a:r>
            <a:endParaRPr kumimoji="1" lang="ja-JP" altLang="en-US" sz="6600" dirty="0">
              <a:solidFill>
                <a:schemeClr val="bg1"/>
              </a:solidFill>
              <a:latin typeface="ピグモ 00" panose="02000700000000000000" pitchFamily="50" charset="-128"/>
              <a:ea typeface="ピグモ 00" panose="020007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054939" y="4220165"/>
            <a:ext cx="738664" cy="293609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600" dirty="0" smtClean="0">
                <a:solidFill>
                  <a:schemeClr val="bg1"/>
                </a:solidFill>
                <a:latin typeface="殴り書きクレヨン" panose="02000600000000000000" pitchFamily="2" charset="-128"/>
                <a:ea typeface="殴り書きクレヨン" panose="02000600000000000000" pitchFamily="2" charset="-128"/>
              </a:rPr>
              <a:t>心を整えよう</a:t>
            </a:r>
            <a:endParaRPr kumimoji="1" lang="ja-JP" altLang="en-US" sz="3600" dirty="0">
              <a:solidFill>
                <a:schemeClr val="bg1"/>
              </a:solidFill>
              <a:latin typeface="殴り書きクレヨン" panose="02000600000000000000" pitchFamily="2" charset="-128"/>
              <a:ea typeface="殴り書きクレヨン" panose="02000600000000000000" pitchFamily="2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 flipH="1">
            <a:off x="927847" y="7772400"/>
            <a:ext cx="13448" cy="2919413"/>
          </a:xfrm>
          <a:prstGeom prst="line">
            <a:avLst/>
          </a:prstGeom>
          <a:ln w="38100" cmpd="sng">
            <a:solidFill>
              <a:srgbClr val="F13F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H="1">
            <a:off x="6736977" y="7772400"/>
            <a:ext cx="4483" cy="2919413"/>
          </a:xfrm>
          <a:prstGeom prst="line">
            <a:avLst/>
          </a:prstGeom>
          <a:ln w="38100" cmpd="sng">
            <a:solidFill>
              <a:srgbClr val="F13F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17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689</TotalTime>
  <Words>7</Words>
  <Application>Microsoft Office PowerPoint</Application>
  <PresentationFormat>ユーザー設定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ピグモ 00</vt:lpstr>
      <vt:lpstr>殴り書きクレヨン</vt:lpstr>
      <vt:lpstr>有澤楷書</vt:lpstr>
      <vt:lpstr>Arial</vt:lpstr>
      <vt:lpstr>Calibri</vt:lpstr>
      <vt:lpstr>Calibri Light</vt:lpstr>
      <vt:lpstr>Office テーマ</vt:lpstr>
      <vt:lpstr>写経体験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写経</dc:title>
  <dc:creator>裏辻正之</dc:creator>
  <cp:lastModifiedBy>裏辻正之</cp:lastModifiedBy>
  <cp:revision>79</cp:revision>
  <cp:lastPrinted>2017-07-13T01:56:26Z</cp:lastPrinted>
  <dcterms:created xsi:type="dcterms:W3CDTF">2017-07-04T07:32:07Z</dcterms:created>
  <dcterms:modified xsi:type="dcterms:W3CDTF">2017-11-23T07:28:57Z</dcterms:modified>
</cp:coreProperties>
</file>